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9" r:id="rId3"/>
    <p:sldId id="257" r:id="rId4"/>
    <p:sldId id="260" r:id="rId5"/>
    <p:sldId id="261" r:id="rId6"/>
    <p:sldId id="264" r:id="rId7"/>
    <p:sldId id="265" r:id="rId8"/>
    <p:sldId id="262" r:id="rId9"/>
    <p:sldId id="263" r:id="rId10"/>
    <p:sldId id="258" r:id="rId11"/>
  </p:sldIdLst>
  <p:sldSz cx="9144000" cy="6858000" type="screen4x3"/>
  <p:notesSz cx="6858000" cy="9144000"/>
  <p:embeddedFontLst>
    <p:embeddedFont>
      <p:font typeface="DX경필고딕B" pitchFamily="18" charset="-127"/>
      <p:regular r:id="rId12"/>
    </p:embeddedFont>
    <p:embeddedFont>
      <p:font typeface="Calibri" pitchFamily="34" charset="0"/>
      <p:regular r:id="rId13"/>
      <p:bold r:id="rId14"/>
      <p:italic r:id="rId15"/>
      <p:boldItalic r:id="rId16"/>
    </p:embeddedFont>
    <p:embeddedFont>
      <p:font typeface="맑은 고딕" pitchFamily="50" charset="-127"/>
      <p:regular r:id="rId17"/>
      <p:bold r:id="rId18"/>
    </p:embeddedFont>
    <p:embeddedFont>
      <p:font typeface="Calibri Light" pitchFamily="34" charset="0"/>
      <p:regular r:id="rId19"/>
      <p:italic r:id="rId20"/>
    </p:embeddedFont>
    <p:embeddedFont>
      <p:font typeface="DX영화자막 M" pitchFamily="18" charset="-127"/>
      <p:regular r:id="rId21"/>
    </p:embeddedFont>
    <p:embeddedFont>
      <p:font typeface="DX새날B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EB2"/>
    <a:srgbClr val="F4AD7C"/>
    <a:srgbClr val="FF9999"/>
    <a:srgbClr val="C83856"/>
    <a:srgbClr val="DB85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100" d="100"/>
          <a:sy n="100" d="100"/>
        </p:scale>
        <p:origin x="-1944" y="-4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주사용자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312-4E98-B542-7C12E9583159}"/>
              </c:ext>
            </c:extLst>
          </c:dPt>
          <c:dPt>
            <c:idx val="1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B312-4E98-B542-7C12E9583159}"/>
              </c:ext>
            </c:extLst>
          </c:dPt>
          <c:dPt>
            <c:idx val="2"/>
            <c:bubble3D val="0"/>
            <c:spPr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312-4E98-B542-7C12E9583159}"/>
              </c:ext>
            </c:extLst>
          </c:dPt>
          <c:dPt>
            <c:idx val="3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B312-4E98-B542-7C12E9583159}"/>
              </c:ext>
            </c:extLst>
          </c:dPt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altLang="ko-KR" dirty="0" smtClean="0"/>
                      <a:t>20</a:t>
                    </a:r>
                    <a:r>
                      <a:rPr lang="ko-KR" altLang="en-US" dirty="0" smtClean="0"/>
                      <a:t>대</a:t>
                    </a:r>
                    <a:endParaRPr lang="en-US" altLang="ko-KR" dirty="0" smtClean="0"/>
                  </a:p>
                  <a:p>
                    <a:r>
                      <a:rPr lang="en-US" altLang="ko-KR" dirty="0" smtClean="0"/>
                      <a:t>75</a:t>
                    </a:r>
                    <a:r>
                      <a:rPr lang="en-US" altLang="ko-KR" dirty="0"/>
                      <a:t>%</a:t>
                    </a:r>
                  </a:p>
                </c:rich>
              </c:tx>
              <c:showLegendKey val="0"/>
              <c:showVal val="1"/>
              <c:showCatName val="1"/>
              <c:showSerName val="1"/>
              <c:showPercent val="0"/>
              <c:showBubbleSize val="0"/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altLang="ko-KR" dirty="0" smtClean="0"/>
                      <a:t>30</a:t>
                    </a:r>
                    <a:r>
                      <a:rPr lang="ko-KR" altLang="en-US" dirty="0"/>
                      <a:t>대</a:t>
                    </a:r>
                    <a:r>
                      <a:rPr lang="en-US" altLang="ko-KR" dirty="0" smtClean="0"/>
                      <a:t>,</a:t>
                    </a:r>
                  </a:p>
                  <a:p>
                    <a:r>
                      <a:rPr lang="en-US" altLang="ko-KR" dirty="0" smtClean="0"/>
                      <a:t>10</a:t>
                    </a:r>
                    <a:r>
                      <a:rPr lang="en-US" altLang="ko-KR" dirty="0"/>
                      <a:t>%</a:t>
                    </a:r>
                  </a:p>
                </c:rich>
              </c:tx>
              <c:showLegendKey val="0"/>
              <c:showVal val="1"/>
              <c:showCatName val="1"/>
              <c:showSerName val="1"/>
              <c:showPercent val="0"/>
              <c:showBubbleSize val="0"/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altLang="ko-KR" smtClean="0"/>
                      <a:t>40</a:t>
                    </a:r>
                    <a:r>
                      <a:rPr lang="ko-KR" altLang="en-US" smtClean="0"/>
                      <a:t>대</a:t>
                    </a:r>
                    <a:endParaRPr lang="en-US" altLang="ko-KR" smtClean="0"/>
                  </a:p>
                  <a:p>
                    <a:r>
                      <a:rPr lang="en-US" altLang="ko-KR" smtClean="0"/>
                      <a:t>10</a:t>
                    </a:r>
                    <a:r>
                      <a:rPr lang="en-US" altLang="ko-KR" dirty="0"/>
                      <a:t>%</a:t>
                    </a:r>
                  </a:p>
                </c:rich>
              </c:tx>
              <c:showLegendKey val="0"/>
              <c:showVal val="1"/>
              <c:showCatName val="1"/>
              <c:showSerName val="1"/>
              <c:showPercent val="0"/>
              <c:showBubbleSize val="0"/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ko-KR" altLang="en-US" dirty="0" err="1"/>
                      <a:t>그외</a:t>
                    </a:r>
                    <a:r>
                      <a:rPr lang="en-US" altLang="ko-KR" dirty="0" smtClean="0"/>
                      <a:t>,</a:t>
                    </a:r>
                  </a:p>
                  <a:p>
                    <a:r>
                      <a:rPr lang="en-US" altLang="ko-KR" dirty="0" smtClean="0"/>
                      <a:t>5</a:t>
                    </a:r>
                    <a:r>
                      <a:rPr lang="en-US" altLang="ko-KR" dirty="0"/>
                      <a:t>%</a:t>
                    </a:r>
                    <a:endParaRPr lang="ko-KR" altLang="en-US" dirty="0"/>
                  </a:p>
                </c:rich>
              </c:tx>
              <c:showLegendKey val="1"/>
              <c:showVal val="1"/>
              <c:showCatName val="1"/>
              <c:showSerName val="0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1"/>
            <c:showSerName val="1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20대</c:v>
                </c:pt>
                <c:pt idx="1">
                  <c:v>30대</c:v>
                </c:pt>
                <c:pt idx="2">
                  <c:v>40대</c:v>
                </c:pt>
                <c:pt idx="3">
                  <c:v>그외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0.75</c:v>
                </c:pt>
                <c:pt idx="1">
                  <c:v>0.1</c:v>
                </c:pt>
                <c:pt idx="2">
                  <c:v>0.1</c:v>
                </c:pt>
                <c:pt idx="3">
                  <c:v>0.05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312-4E98-B542-7C12E958315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245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879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33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536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81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947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327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510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856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149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77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482CC-9F68-456F-8944-98A212D89609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190F4-5D69-4936-A225-3BD0CBAD45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661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88275" y="2330100"/>
            <a:ext cx="55030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dirty="0" err="1" smtClean="0">
                <a:latin typeface="DX새날B" panose="02020600000000000000" pitchFamily="18" charset="-127"/>
                <a:ea typeface="DX새날B" panose="02020600000000000000" pitchFamily="18" charset="-127"/>
              </a:rPr>
              <a:t>누룩꽃</a:t>
            </a:r>
            <a:r>
              <a:rPr lang="ko-KR" altLang="en-US" sz="96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</a:t>
            </a:r>
            <a:r>
              <a:rPr lang="ko-KR" altLang="en-US" sz="9600" dirty="0" err="1" smtClean="0">
                <a:latin typeface="DX새날B" panose="02020600000000000000" pitchFamily="18" charset="-127"/>
                <a:ea typeface="DX새날B" panose="02020600000000000000" pitchFamily="18" charset="-127"/>
              </a:rPr>
              <a:t>피는날</a:t>
            </a:r>
            <a:endParaRPr lang="ko-KR" altLang="en-US" sz="9600" dirty="0">
              <a:latin typeface="DX새날B" panose="02020600000000000000" pitchFamily="18" charset="-127"/>
              <a:ea typeface="DX새날B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91300" y="5711225"/>
            <a:ext cx="550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김혜지</a:t>
            </a:r>
            <a:endParaRPr lang="ko-KR" altLang="en-US" sz="2800" dirty="0">
              <a:latin typeface="DX새날B" panose="02020600000000000000" pitchFamily="18" charset="-127"/>
              <a:ea typeface="DX새날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2844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295650" y="2612946"/>
            <a:ext cx="48577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 smtClean="0">
                <a:latin typeface="DX새날B" pitchFamily="18" charset="-127"/>
                <a:ea typeface="DX새날B" pitchFamily="18" charset="-127"/>
              </a:rPr>
              <a:t>감사합니</a:t>
            </a:r>
            <a:r>
              <a:rPr lang="ko-KR" altLang="en-US" sz="6600" dirty="0">
                <a:latin typeface="DX새날B" pitchFamily="18" charset="-127"/>
                <a:ea typeface="DX새날B" pitchFamily="18" charset="-127"/>
              </a:rPr>
              <a:t>다</a:t>
            </a:r>
          </a:p>
        </p:txBody>
      </p:sp>
    </p:spTree>
    <p:extLst>
      <p:ext uri="{BB962C8B-B14F-4D97-AF65-F5344CB8AC3E}">
        <p14:creationId xmlns:p14="http://schemas.microsoft.com/office/powerpoint/2010/main" val="255932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710103" y="1799709"/>
            <a:ext cx="6680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웹사이트의 이용목적</a:t>
            </a:r>
            <a:endParaRPr lang="en-US" altLang="ko-KR" sz="4000" dirty="0" smtClean="0">
              <a:latin typeface="DX새날B" panose="02020600000000000000" pitchFamily="18" charset="-127"/>
              <a:ea typeface="DX새날B" panose="02020600000000000000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</a:t>
            </a:r>
            <a:r>
              <a:rPr lang="ko-KR" altLang="en-US" sz="4000" dirty="0" err="1" smtClean="0">
                <a:latin typeface="DX새날B" panose="02020600000000000000" pitchFamily="18" charset="-127"/>
                <a:ea typeface="DX새날B" panose="02020600000000000000" pitchFamily="18" charset="-127"/>
              </a:rPr>
              <a:t>주사용자</a:t>
            </a: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분석</a:t>
            </a:r>
            <a:endParaRPr lang="en-US" altLang="ko-KR" sz="4000" dirty="0" smtClean="0">
              <a:latin typeface="DX새날B" panose="02020600000000000000" pitchFamily="18" charset="-127"/>
              <a:ea typeface="DX새날B" panose="02020600000000000000" pitchFamily="18" charset="-127"/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디자인 </a:t>
            </a:r>
            <a:r>
              <a:rPr lang="ko-KR" altLang="en-US" sz="4000" dirty="0">
                <a:latin typeface="DX새날B" panose="02020600000000000000" pitchFamily="18" charset="-127"/>
                <a:ea typeface="DX새날B" panose="02020600000000000000" pitchFamily="18" charset="-127"/>
              </a:rPr>
              <a:t>컨셉</a:t>
            </a:r>
          </a:p>
          <a:p>
            <a:pPr marL="342900" indent="-342900">
              <a:buFontTx/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와이어프레임</a:t>
            </a:r>
            <a:endParaRPr lang="ko-KR" altLang="en-US" sz="4000" dirty="0">
              <a:latin typeface="DX새날B" panose="02020600000000000000" pitchFamily="18" charset="-127"/>
              <a:ea typeface="DX새날B" panose="02020600000000000000" pitchFamily="18" charset="-127"/>
            </a:endParaRPr>
          </a:p>
          <a:p>
            <a:pPr marL="342900" indent="-342900">
              <a:buFontTx/>
              <a:buAutoNum type="arabicPeriod"/>
            </a:pPr>
            <a:r>
              <a:rPr lang="ko-KR" altLang="en-US" sz="4000" dirty="0" smtClean="0">
                <a:latin typeface="DX새날B" panose="02020600000000000000" pitchFamily="18" charset="-127"/>
                <a:ea typeface="DX새날B" panose="02020600000000000000" pitchFamily="18" charset="-127"/>
              </a:rPr>
              <a:t> 디자인 </a:t>
            </a:r>
            <a:r>
              <a:rPr lang="ko-KR" altLang="en-US" sz="4000" dirty="0">
                <a:latin typeface="DX새날B" panose="02020600000000000000" pitchFamily="18" charset="-127"/>
                <a:ea typeface="DX새날B" panose="02020600000000000000" pitchFamily="18" charset="-127"/>
              </a:rPr>
              <a:t>작업</a:t>
            </a:r>
          </a:p>
          <a:p>
            <a:pPr marL="342900" indent="-342900">
              <a:buAutoNum type="arabicPeriod"/>
            </a:pPr>
            <a:endParaRPr lang="en-US" altLang="ko-KR" dirty="0" smtClean="0"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pPr marL="342900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107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461935" y="1184763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웹사이트의 이용 목적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7799" y="2183164"/>
            <a:ext cx="903003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오랜 기간 주류 프랜차이즈를 운영하였으나</a:t>
            </a:r>
            <a:r>
              <a:rPr lang="en-US" altLang="ko-KR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,</a:t>
            </a:r>
          </a:p>
          <a:p>
            <a:pPr algn="ctr"/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낮은 </a:t>
            </a:r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인지도와 적은 지역의 프랜차이즈가 분포 </a:t>
            </a:r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되어있어</a:t>
            </a:r>
            <a:endParaRPr lang="en-US" altLang="ko-KR" sz="2800" dirty="0" smtClean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  <a:p>
            <a:pPr algn="ctr"/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사이트를 </a:t>
            </a:r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만들어 </a:t>
            </a:r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좀 </a:t>
            </a:r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더 많은 사람들이 방문 하게 하기 위한 </a:t>
            </a:r>
            <a:endParaRPr lang="en-US" altLang="ko-KR" sz="2800" dirty="0" smtClean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  <a:p>
            <a:pPr algn="ctr"/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홍보 </a:t>
            </a:r>
            <a:r>
              <a:rPr lang="ko-KR" altLang="en-US" sz="2800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목적으로 </a:t>
            </a:r>
            <a:r>
              <a:rPr lang="ko-KR" altLang="en-US" sz="28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제작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987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19405" y="791472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주사용자</a:t>
            </a:r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 분석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graphicFrame>
        <p:nvGraphicFramePr>
          <p:cNvPr id="10" name="차트 9"/>
          <p:cNvGraphicFramePr/>
          <p:nvPr>
            <p:extLst>
              <p:ext uri="{D42A27DB-BD31-4B8C-83A1-F6EECF244321}">
                <p14:modId xmlns:p14="http://schemas.microsoft.com/office/powerpoint/2010/main" val="3097038137"/>
              </p:ext>
            </p:extLst>
          </p:nvPr>
        </p:nvGraphicFramePr>
        <p:xfrm>
          <a:off x="1743075" y="1421816"/>
          <a:ext cx="5895975" cy="4319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8813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10601" y="956163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디자인 컨셉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947651" y="2426528"/>
            <a:ext cx="2007524" cy="2007524"/>
          </a:xfrm>
          <a:prstGeom prst="ellipse">
            <a:avLst/>
          </a:prstGeom>
          <a:solidFill>
            <a:srgbClr val="F8C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심플함</a:t>
            </a:r>
            <a:endParaRPr lang="ko-KR" altLang="en-US" sz="2400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3591604" y="2426528"/>
            <a:ext cx="2007524" cy="2007524"/>
          </a:xfrm>
          <a:prstGeom prst="ellipse">
            <a:avLst/>
          </a:prstGeom>
          <a:solidFill>
            <a:srgbClr val="F8C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소비자</a:t>
            </a:r>
            <a:endParaRPr lang="en-US" altLang="ko-KR" sz="2400" dirty="0" smtClean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중심적</a:t>
            </a:r>
            <a:endParaRPr lang="ko-KR" altLang="en-US" sz="2400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6235557" y="2426528"/>
            <a:ext cx="2007524" cy="2007524"/>
          </a:xfrm>
          <a:prstGeom prst="ellipse">
            <a:avLst/>
          </a:prstGeom>
          <a:solidFill>
            <a:srgbClr val="F8CE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차분함</a:t>
            </a:r>
            <a:r>
              <a:rPr lang="en-US" altLang="ko-KR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,</a:t>
            </a:r>
          </a:p>
          <a:p>
            <a:pPr algn="ctr"/>
            <a:r>
              <a:rPr lang="ko-KR" altLang="en-US" sz="2400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풍요로움</a:t>
            </a:r>
            <a:endParaRPr lang="ko-KR" altLang="en-US" sz="2400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348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10601" y="222738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AI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23455" y="1891145"/>
            <a:ext cx="8146472" cy="561110"/>
            <a:chOff x="623455" y="1891145"/>
            <a:chExt cx="8146472" cy="561110"/>
          </a:xfrm>
        </p:grpSpPr>
        <p:sp>
          <p:nvSpPr>
            <p:cNvPr id="3" name="직사각형 2"/>
            <p:cNvSpPr/>
            <p:nvPr/>
          </p:nvSpPr>
          <p:spPr>
            <a:xfrm>
              <a:off x="623455" y="1891145"/>
              <a:ext cx="8146472" cy="56111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2409825" y="1891145"/>
              <a:ext cx="0" cy="5611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4390475" y="1891145"/>
              <a:ext cx="0" cy="5611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6609800" y="1891145"/>
              <a:ext cx="0" cy="5611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711065" y="1987034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누룩꽃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피는날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863715" y="19870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메뉴안내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001491" y="19870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매장안</a:t>
            </a:r>
            <a:r>
              <a:rPr lang="ko-KR" altLang="en-US" dirty="0"/>
              <a:t>내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73191" y="19870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커뮤니티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2409825" y="3615170"/>
            <a:ext cx="6360101" cy="5611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4390475" y="3615170"/>
            <a:ext cx="0" cy="561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6609800" y="3615170"/>
            <a:ext cx="0" cy="561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11065" y="3711059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누룩꽃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ko-KR" altLang="en-US" dirty="0" err="1" smtClean="0">
                <a:solidFill>
                  <a:schemeClr val="bg1"/>
                </a:solidFill>
              </a:rPr>
              <a:t>피는날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63715" y="371105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메뉴안내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001491" y="371105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매장안</a:t>
            </a:r>
            <a:r>
              <a:rPr lang="ko-KR" altLang="en-US" dirty="0"/>
              <a:t>내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73191" y="371105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커뮤니티</a:t>
            </a:r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711065" y="3615170"/>
            <a:ext cx="1698760" cy="561110"/>
          </a:xfrm>
          <a:prstGeom prst="rect">
            <a:avLst/>
          </a:prstGeom>
          <a:solidFill>
            <a:srgbClr val="F8CE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749165" y="3711059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누룩꽃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ko-KR" altLang="en-US" dirty="0" err="1" smtClean="0">
                <a:solidFill>
                  <a:schemeClr val="bg1"/>
                </a:solidFill>
              </a:rPr>
              <a:t>피는날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오른쪽 화살표 30"/>
          <p:cNvSpPr/>
          <p:nvPr/>
        </p:nvSpPr>
        <p:spPr>
          <a:xfrm rot="13662293">
            <a:off x="2023982" y="4065412"/>
            <a:ext cx="695485" cy="53529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85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04803" y="550988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스타일가이</a:t>
            </a:r>
            <a:r>
              <a:rPr lang="ko-KR" altLang="en-US" dirty="0">
                <a:latin typeface="DX경필고딕B" panose="02020600000000000000" pitchFamily="18" charset="-127"/>
                <a:ea typeface="DX경필고딕B" panose="02020600000000000000" pitchFamily="18" charset="-127"/>
              </a:rPr>
              <a:t>드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pic>
        <p:nvPicPr>
          <p:cNvPr id="3074" name="Picture 2" descr="D:\김혜지\함께보기\김혜지 (3)\누룩꽃 (2)\누룩꽃\img\스타일가이드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080" y="1323975"/>
            <a:ext cx="4093840" cy="4605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495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04803" y="734837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와이어 프레임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546" y="1517459"/>
            <a:ext cx="2842493" cy="38256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6143" y="1517458"/>
            <a:ext cx="2881090" cy="38256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313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한지 배경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73205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25203" y="659849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DX경필고딕B" panose="02020600000000000000" pitchFamily="18" charset="-127"/>
                <a:ea typeface="DX경필고딕B" panose="02020600000000000000" pitchFamily="18" charset="-127"/>
              </a:rPr>
              <a:t>디자인 시안</a:t>
            </a:r>
            <a:endParaRPr lang="ko-KR" altLang="en-US" dirty="0">
              <a:latin typeface="DX경필고딕B" panose="02020600000000000000" pitchFamily="18" charset="-127"/>
              <a:ea typeface="DX경필고딕B" panose="02020600000000000000" pitchFamily="18" charset="-127"/>
            </a:endParaRPr>
          </a:p>
        </p:txBody>
      </p:sp>
      <p:pic>
        <p:nvPicPr>
          <p:cNvPr id="2050" name="Picture 2" descr="D:\김혜지\함께보기\김혜지 (3)\누룩꽃 (2)\누룩꽃\img\메인시안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347" y="1734790"/>
            <a:ext cx="3175665" cy="42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김혜지\함께보기\김혜지 (3)\누룩꽃 (2)\누룩꽃\img\서브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219" y="1734790"/>
            <a:ext cx="3175665" cy="42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:\김혜지\함께보기\김혜지 (3)\누룩꽃 (2)\누룩꽃\img\메인시안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137" y="1734790"/>
            <a:ext cx="2915229" cy="426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88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TM10237556[[fn=3D 메탈 테마]]</Template>
  <TotalTime>243</TotalTime>
  <Words>92</Words>
  <Application>Microsoft Office PowerPoint</Application>
  <PresentationFormat>화면 슬라이드 쇼(4:3)</PresentationFormat>
  <Paragraphs>41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굴림</vt:lpstr>
      <vt:lpstr>Arial</vt:lpstr>
      <vt:lpstr>DX경필고딕B</vt:lpstr>
      <vt:lpstr>Calibri</vt:lpstr>
      <vt:lpstr>맑은 고딕</vt:lpstr>
      <vt:lpstr>Calibri Light</vt:lpstr>
      <vt:lpstr>DX영화자막 M</vt:lpstr>
      <vt:lpstr>DX새날B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dahampc03</dc:creator>
  <cp:lastModifiedBy>Windows 사용자</cp:lastModifiedBy>
  <cp:revision>19</cp:revision>
  <dcterms:created xsi:type="dcterms:W3CDTF">2015-05-06T00:20:48Z</dcterms:created>
  <dcterms:modified xsi:type="dcterms:W3CDTF">2019-11-08T06:21:15Z</dcterms:modified>
</cp:coreProperties>
</file>

<file path=docProps/thumbnail.jpeg>
</file>